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87" r:id="rId3"/>
    <p:sldId id="388" r:id="rId4"/>
    <p:sldId id="389" r:id="rId5"/>
    <p:sldId id="390" r:id="rId6"/>
    <p:sldId id="391" r:id="rId7"/>
    <p:sldId id="349" r:id="rId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47" autoAdjust="0"/>
    <p:restoredTop sz="94660"/>
  </p:normalViewPr>
  <p:slideViewPr>
    <p:cSldViewPr>
      <p:cViewPr varScale="1">
        <p:scale>
          <a:sx n="115" d="100"/>
          <a:sy n="115" d="100"/>
        </p:scale>
        <p:origin x="1356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28-5-2018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28-5-2018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28-5-2018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28-5-2018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28-5-2018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28-5-2018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28-5-2018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28-5-2018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28-5-2018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28-5-2018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t>28-5-2018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VNM_0gZJB4" TargetMode="External"/><Relationship Id="rId2" Type="http://schemas.openxmlformats.org/officeDocument/2006/relationships/hyperlink" Target="https://www.youtube.com/watch?v=XZDp2Kbnvqk&amp;feature=youtu.b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539552" y="908720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 smtClean="0"/>
              <a:t>Tarief berekenen LG31 </a:t>
            </a:r>
            <a:endParaRPr lang="nl-NL" sz="6000" dirty="0"/>
          </a:p>
          <a:p>
            <a:r>
              <a:rPr lang="nl-NL" sz="6000" dirty="0" smtClean="0"/>
              <a:t>IBS 1.4 – les </a:t>
            </a:r>
            <a:r>
              <a:rPr lang="nl-NL" sz="6000" dirty="0"/>
              <a:t>3</a:t>
            </a:r>
            <a:endParaRPr lang="nl-NL" sz="6000" dirty="0" smtClean="0"/>
          </a:p>
        </p:txBody>
      </p:sp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Vorige week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Vergelijking </a:t>
            </a:r>
            <a:r>
              <a:rPr lang="nl-NL" dirty="0" err="1" smtClean="0"/>
              <a:t>schudders</a:t>
            </a:r>
            <a:r>
              <a:rPr lang="nl-NL" dirty="0" smtClean="0"/>
              <a:t> en harken</a:t>
            </a:r>
            <a:endParaRPr lang="nl-NL" dirty="0" smtClean="0"/>
          </a:p>
          <a:p>
            <a:r>
              <a:rPr lang="nl-NL" dirty="0" smtClean="0"/>
              <a:t>Wanneer </a:t>
            </a:r>
            <a:r>
              <a:rPr lang="nl-NL" dirty="0" smtClean="0"/>
              <a:t>ga je iets </a:t>
            </a:r>
            <a:r>
              <a:rPr lang="nl-NL" dirty="0" smtClean="0"/>
              <a:t>aanschaffen</a:t>
            </a:r>
          </a:p>
          <a:p>
            <a:pPr lvl="1"/>
            <a:r>
              <a:rPr lang="nl-NL" dirty="0" smtClean="0"/>
              <a:t>En wat ga je dan aanschaffen.</a:t>
            </a:r>
            <a:endParaRPr lang="nl-NL" dirty="0" smtClean="0"/>
          </a:p>
          <a:p>
            <a:r>
              <a:rPr lang="nl-NL" dirty="0" smtClean="0"/>
              <a:t>Verduidelijking met </a:t>
            </a:r>
            <a:r>
              <a:rPr lang="nl-NL" dirty="0" smtClean="0"/>
              <a:t>tariefberekening</a:t>
            </a:r>
          </a:p>
          <a:p>
            <a:endParaRPr lang="nl-NL" dirty="0"/>
          </a:p>
          <a:p>
            <a:r>
              <a:rPr lang="nl-NL" dirty="0" smtClean="0"/>
              <a:t>Vandaag</a:t>
            </a:r>
          </a:p>
          <a:p>
            <a:pPr lvl="1"/>
            <a:r>
              <a:rPr lang="nl-NL" dirty="0" smtClean="0"/>
              <a:t>Teruggeven werk vorige week</a:t>
            </a:r>
          </a:p>
          <a:p>
            <a:pPr lvl="1"/>
            <a:r>
              <a:rPr lang="nl-NL" dirty="0" smtClean="0"/>
              <a:t>Hakselen en oprapen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481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9720" y="116632"/>
            <a:ext cx="5340618" cy="331236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99" y="3501716"/>
            <a:ext cx="6278629" cy="3225155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539552" y="1290449"/>
            <a:ext cx="3240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Oprapen of</a:t>
            </a:r>
          </a:p>
          <a:p>
            <a:r>
              <a:rPr lang="nl-NL" sz="4000" dirty="0" smtClean="0"/>
              <a:t>Hakselen</a:t>
            </a:r>
          </a:p>
        </p:txBody>
      </p:sp>
    </p:spTree>
    <p:extLst>
      <p:ext uri="{BB962C8B-B14F-4D97-AF65-F5344CB8AC3E}">
        <p14:creationId xmlns:p14="http://schemas.microsoft.com/office/powerpoint/2010/main" val="41761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 beginnen met hakselen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Dus automatisch ook mais.</a:t>
            </a:r>
          </a:p>
          <a:p>
            <a:r>
              <a:rPr lang="nl-NL" dirty="0" smtClean="0"/>
              <a:t>Vergelijking.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448937"/>
            <a:ext cx="6061348" cy="389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87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Maak de opdrachten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Lees het artikel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Maak de opdrachten 13 t/m 26</a:t>
            </a:r>
          </a:p>
          <a:p>
            <a:pPr marL="0" indent="0">
              <a:buNone/>
            </a:pPr>
            <a:r>
              <a:rPr lang="nl-NL" dirty="0" smtClean="0"/>
              <a:t>Let op: de laatste staat op de achterkant.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Let op 2: naam erboven!</a:t>
            </a:r>
          </a:p>
          <a:p>
            <a:pPr marL="0" indent="0">
              <a:buNone/>
            </a:pPr>
            <a:r>
              <a:rPr lang="nl-NL" dirty="0" smtClean="0"/>
              <a:t>Artikel hoef ik niet terug.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712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Büffel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Discussie?</a:t>
            </a:r>
          </a:p>
          <a:p>
            <a:r>
              <a:rPr lang="nl-NL" dirty="0" smtClean="0"/>
              <a:t>Filmpjes!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u="sng" dirty="0">
                <a:hlinkClick r:id="rId2"/>
              </a:rPr>
              <a:t>Filmpje van </a:t>
            </a:r>
            <a:r>
              <a:rPr lang="nl-NL" u="sng" dirty="0" err="1">
                <a:hlinkClick r:id="rId2"/>
              </a:rPr>
              <a:t>trekkerweb</a:t>
            </a:r>
            <a:endParaRPr lang="nl-NL" dirty="0"/>
          </a:p>
          <a:p>
            <a:r>
              <a:rPr lang="nl-NL" u="sng" dirty="0">
                <a:hlinkClick r:id="rId3"/>
              </a:rPr>
              <a:t>Filmpje van </a:t>
            </a:r>
            <a:r>
              <a:rPr lang="nl-NL" u="sng" dirty="0" err="1">
                <a:hlinkClick r:id="rId3"/>
              </a:rPr>
              <a:t>Fliegl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37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Dat was ‘m!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Dagge bedankt zijt, da witte.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6762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4501</TotalTime>
  <Words>110</Words>
  <Application>Microsoft Office PowerPoint</Application>
  <PresentationFormat>Diavoorstelling (4:3)</PresentationFormat>
  <Paragraphs>32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0" baseType="lpstr">
      <vt:lpstr>Arial</vt:lpstr>
      <vt:lpstr>Calibri</vt:lpstr>
      <vt:lpstr>Kantoorthema</vt:lpstr>
      <vt:lpstr>PowerPoint-presentatie</vt:lpstr>
      <vt:lpstr>Vorige week</vt:lpstr>
      <vt:lpstr>PowerPoint-presentatie</vt:lpstr>
      <vt:lpstr>We beginnen met hakselen</vt:lpstr>
      <vt:lpstr>Maak de opdrachten</vt:lpstr>
      <vt:lpstr>Büffel?</vt:lpstr>
      <vt:lpstr>Dat was ‘m!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Miriam Oostdijk</dc:creator>
  <cp:lastModifiedBy>Elon van  Erp</cp:lastModifiedBy>
  <cp:revision>120</cp:revision>
  <dcterms:created xsi:type="dcterms:W3CDTF">2013-11-15T15:05:42Z</dcterms:created>
  <dcterms:modified xsi:type="dcterms:W3CDTF">2018-05-28T11:33:38Z</dcterms:modified>
</cp:coreProperties>
</file>